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3" r:id="rId6"/>
    <p:sldId id="258" r:id="rId7"/>
    <p:sldId id="260" r:id="rId8"/>
    <p:sldId id="262" r:id="rId9"/>
    <p:sldId id="265" r:id="rId10"/>
    <p:sldId id="266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5" r:id="rId25"/>
    <p:sldId id="286" r:id="rId26"/>
    <p:sldId id="287" r:id="rId27"/>
    <p:sldId id="288" r:id="rId28"/>
    <p:sldId id="290" r:id="rId29"/>
    <p:sldId id="294" r:id="rId30"/>
    <p:sldId id="295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5DAD7-0AD1-4616-9679-28E8631E0E94}" v="1" dt="2024-04-04T15:55:17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arthik" userId="6610c6a7b11086f3" providerId="LiveId" clId="{EA15DAD7-0AD1-4616-9679-28E8631E0E94}"/>
    <pc:docChg chg="undo custSel addSld delSld modSld">
      <pc:chgData name="Rahul Karthik" userId="6610c6a7b11086f3" providerId="LiveId" clId="{EA15DAD7-0AD1-4616-9679-28E8631E0E94}" dt="2024-04-04T15:55:44.440" v="19" actId="47"/>
      <pc:docMkLst>
        <pc:docMk/>
      </pc:docMkLst>
      <pc:sldChg chg="del">
        <pc:chgData name="Rahul Karthik" userId="6610c6a7b11086f3" providerId="LiveId" clId="{EA15DAD7-0AD1-4616-9679-28E8631E0E94}" dt="2024-04-04T15:55:44.440" v="19" actId="47"/>
        <pc:sldMkLst>
          <pc:docMk/>
          <pc:sldMk cId="3006135133" sldId="270"/>
        </pc:sldMkLst>
      </pc:sldChg>
      <pc:sldChg chg="addSp modSp mod">
        <pc:chgData name="Rahul Karthik" userId="6610c6a7b11086f3" providerId="LiveId" clId="{EA15DAD7-0AD1-4616-9679-28E8631E0E94}" dt="2024-04-04T15:55:39.471" v="18" actId="20577"/>
        <pc:sldMkLst>
          <pc:docMk/>
          <pc:sldMk cId="3616318090" sldId="271"/>
        </pc:sldMkLst>
        <pc:spChg chg="add mod">
          <ac:chgData name="Rahul Karthik" userId="6610c6a7b11086f3" providerId="LiveId" clId="{EA15DAD7-0AD1-4616-9679-28E8631E0E94}" dt="2024-04-04T15:55:39.471" v="18" actId="20577"/>
          <ac:spMkLst>
            <pc:docMk/>
            <pc:sldMk cId="3616318090" sldId="271"/>
            <ac:spMk id="3" creationId="{4BBC7D99-9E93-D02B-1249-D3BA4C5C0F44}"/>
          </ac:spMkLst>
        </pc:spChg>
      </pc:sldChg>
      <pc:sldChg chg="del">
        <pc:chgData name="Rahul Karthik" userId="6610c6a7b11086f3" providerId="LiveId" clId="{EA15DAD7-0AD1-4616-9679-28E8631E0E94}" dt="2024-04-04T15:39:40.094" v="6" actId="47"/>
        <pc:sldMkLst>
          <pc:docMk/>
          <pc:sldMk cId="1802949786" sldId="299"/>
        </pc:sldMkLst>
      </pc:sldChg>
      <pc:sldChg chg="add del">
        <pc:chgData name="Rahul Karthik" userId="6610c6a7b11086f3" providerId="LiveId" clId="{EA15DAD7-0AD1-4616-9679-28E8631E0E94}" dt="2024-04-04T15:39:34.269" v="4" actId="47"/>
        <pc:sldMkLst>
          <pc:docMk/>
          <pc:sldMk cId="4206376007" sldId="300"/>
        </pc:sldMkLst>
      </pc:sldChg>
      <pc:sldChg chg="add del">
        <pc:chgData name="Rahul Karthik" userId="6610c6a7b11086f3" providerId="LiveId" clId="{EA15DAD7-0AD1-4616-9679-28E8631E0E94}" dt="2024-04-04T15:39:35.925" v="5" actId="47"/>
        <pc:sldMkLst>
          <pc:docMk/>
          <pc:sldMk cId="3007011009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6AFE-0642-8892-958A-91468039E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D4E51-B8F1-D5E2-8DE1-87B38EF1A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0D26-89CA-6D28-D38C-F9A7F477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87B1-2B92-723A-96B6-AA10E2B3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76961-47E8-93DA-E705-A47CEFB1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1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D5CF-9055-D6FC-9A9F-2F031D8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6DBB9-BE2C-6B6A-B480-7891868E2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46FA4-F99F-81B1-CC40-5B4FE02C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6B1A8-C2EF-A3B6-15D4-AFF1774F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6FB90-27EF-4A32-4E5C-57DF09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5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DFF3E-DACA-4409-5FE2-B29F82014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9F6E1-A51A-B833-E4C4-32BAD57AC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AA745-B8DF-029D-7BF0-AFD393C9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C6EA-4BBD-B2B4-8A47-ACB64F98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0479-DC54-D1E4-C178-47049179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06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942C-EB61-6FCF-5511-3DF65B0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EABB-D592-C0BC-5A87-C3DCCF61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792C-6F52-4B1D-2D73-5E74C6A0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43D1A-C44F-FBFD-8428-A864942C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B27B3-9136-E655-D5EE-433C0CE9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19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210A-A5E6-6270-B7F1-D5CE4902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AABD3-BF4C-A65E-CE81-FB1D4EEC6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BD6C8-7B93-D412-989A-8C0742EA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7E062-F835-DA3D-AC24-CC27BB7C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6F3A5-03BE-40EE-A9FF-0BA5789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53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EE3F-2BB8-4C35-3E95-DD800026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B026-4BE0-9C87-F386-7984AB03C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537C7-DC39-E056-45D1-7FD8AA13A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9E819-70E3-3D50-6815-FEED03BA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FFA4A-6DF4-2C45-E3E1-15B8783D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44F4-A3FE-F27E-36AF-550C0BFE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4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0B98-4B98-D5F7-7B57-4A6AB7ED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BD41F-1A78-039B-8443-17B25D24B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14232-DA5A-B58B-F44B-2BA7756DD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BD293-A5BA-16A3-4EE2-00701D3A5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17052-F6D5-CDF1-4727-E6F679F54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EBDD3-9A57-D28B-E465-363EFA18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69B1E-C530-AF96-9AEE-3655A9C5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7A57D-6C33-2E5C-368E-CCDBDEB4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32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0225-72FE-DA05-3485-CFE1F08B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5B17-0FCE-85C0-9AAF-1DB6BDD7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93EB7-28F2-EEEB-A359-CAEE19DE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61CA9-92B2-2265-D786-AAE6D98A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8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3510A-EA01-281D-9749-749F676C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0F728-4B88-6A57-F8B0-202AE1E3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9075C-EEB9-E963-5C1F-E84062F0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25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DCAC-CC7C-B38D-682F-B59FD1F2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980D-8EDF-3D1E-8C7C-8E819C79F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B67F9-200F-CB02-8FA4-8111998FC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17FF0-71A4-77C1-3BAC-E95156CB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AD090-7695-3B1A-8E15-87322AFC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B68BB-B707-28E2-547F-9BA9E5EF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76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F040-B3F1-CDF9-FA70-538F06AA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B04EEC-87F9-B2D2-CF97-DEEDADBD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DB604-8C3F-3E97-37F2-A974B560C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C0006-4EF6-1092-E077-C1A5E08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CEF77-7509-BD20-22F7-C6B9D3C1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576FD-AE77-744E-B0EA-D1ED132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81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B67B8-9591-F54C-6DF7-A5A0DB98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16A85-38DA-FDF2-CC82-8C907353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BC21A-A867-B8B5-841F-AB5FFFEF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6E8E-7286-4C65-821F-BE069473F757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5D562-6FA8-2CB1-2B18-FBFE7B817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33F5-1922-07BC-5B3D-A378A25E6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54D84-1CB7-4795-8952-8D154B455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51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589D-4FA6-869F-7774-9C47B9375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025" y="742934"/>
            <a:ext cx="9144000" cy="8572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Denavit</a:t>
            </a:r>
            <a:r>
              <a:rPr lang="en-US" dirty="0"/>
              <a:t> </a:t>
            </a:r>
            <a:r>
              <a:rPr lang="en-US" dirty="0" err="1"/>
              <a:t>Hartenberg</a:t>
            </a:r>
            <a:r>
              <a:rPr lang="en-US" dirty="0"/>
              <a:t> Principle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693FA-8F33-8660-F3B8-DF518F499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42D3C-28D0-66B2-83DB-88C1DC732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04" y="1715678"/>
            <a:ext cx="10776501" cy="4637988"/>
          </a:xfrm>
        </p:spPr>
      </p:pic>
    </p:spTree>
    <p:extLst>
      <p:ext uri="{BB962C8B-B14F-4D97-AF65-F5344CB8AC3E}">
        <p14:creationId xmlns:p14="http://schemas.microsoft.com/office/powerpoint/2010/main" val="209051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D9F3-9BA3-73D1-14F4-27AFFD27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CF380-4ECE-9154-1E88-C524E506A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18969"/>
            <a:ext cx="11110793" cy="19821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624C2-3489-8AF0-35FA-0D961F55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57" y="2764683"/>
            <a:ext cx="9410235" cy="36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0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2E0B-697F-1006-92B3-140FFA37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8F3E9-B4F1-30E4-475F-1CDEFE4EF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078" y="1037333"/>
            <a:ext cx="11109266" cy="5203212"/>
          </a:xfrm>
        </p:spPr>
      </p:pic>
    </p:spTree>
    <p:extLst>
      <p:ext uri="{BB962C8B-B14F-4D97-AF65-F5344CB8AC3E}">
        <p14:creationId xmlns:p14="http://schemas.microsoft.com/office/powerpoint/2010/main" val="16879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D135-F64C-4B44-BE75-61D0EB43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F5FE7-8FE9-4988-091E-860338BB5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2588"/>
            <a:ext cx="7460627" cy="24843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757BA-6CCB-E452-4F8D-17A42D27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21" y="2992459"/>
            <a:ext cx="8963128" cy="37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6F02-1219-48F6-9B4E-460FBE82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4BA17-110B-4EF1-C226-4B459CFEC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33" y="365125"/>
            <a:ext cx="10689060" cy="1905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235D7-B5EE-7869-39E9-70F0ABF3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55" y="2301706"/>
            <a:ext cx="9427290" cy="41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D800-0440-3DA8-2D9B-3E693557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D1415-C0A1-920A-CC82-F0EC4090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41" y="200255"/>
            <a:ext cx="8067628" cy="33075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9E984-32B7-21EC-16B8-63A83438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17" y="3982118"/>
            <a:ext cx="8150246" cy="2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D9F1-31A6-E8EE-5E3C-33B45F9C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82FB70-5DF9-1891-A20F-E9169574D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969" y="2316361"/>
            <a:ext cx="7180385" cy="441402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05497-ACDE-56CD-2E87-CB9D0FDB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610"/>
            <a:ext cx="8958943" cy="20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0B19-80F6-4C78-605A-D78BA9FA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3CFBC-8AFE-A345-6614-A3DDF17C3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7567316" cy="23547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97A70-5CB2-37ED-0CA5-79BD31E0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84" y="3202144"/>
            <a:ext cx="8449043" cy="27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1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B6434-473F-4438-8BDB-E819CB61D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96764"/>
            <a:ext cx="10195840" cy="3455139"/>
          </a:xfrm>
        </p:spPr>
      </p:pic>
    </p:spTree>
    <p:extLst>
      <p:ext uri="{BB962C8B-B14F-4D97-AF65-F5344CB8AC3E}">
        <p14:creationId xmlns:p14="http://schemas.microsoft.com/office/powerpoint/2010/main" val="280223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368A-5CF7-0274-AEBD-1F95AC6D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ECBD1-C080-7234-DB67-91E247A2D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761" y="1825625"/>
            <a:ext cx="9540478" cy="4351338"/>
          </a:xfrm>
        </p:spPr>
      </p:pic>
    </p:spTree>
    <p:extLst>
      <p:ext uri="{BB962C8B-B14F-4D97-AF65-F5344CB8AC3E}">
        <p14:creationId xmlns:p14="http://schemas.microsoft.com/office/powerpoint/2010/main" val="272154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F092-3690-ACCE-EF1F-DCC9F2CB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          STEP 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E3AC4-DD72-CF86-F632-59612428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291" y="228324"/>
            <a:ext cx="5784081" cy="24614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6863-81DB-112C-BB80-C190CCED5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37" y="2403266"/>
            <a:ext cx="6311706" cy="43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5274-A2AE-9BC3-B450-FC50AF0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ECFF3-14A0-4BD1-1164-4C6DB9430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28" y="1574661"/>
            <a:ext cx="10686344" cy="4749486"/>
          </a:xfrm>
        </p:spPr>
      </p:pic>
    </p:spTree>
    <p:extLst>
      <p:ext uri="{BB962C8B-B14F-4D97-AF65-F5344CB8AC3E}">
        <p14:creationId xmlns:p14="http://schemas.microsoft.com/office/powerpoint/2010/main" val="12898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8E82-BA02-8ED2-FE28-601E55E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D1D75-2E5E-CCBA-7079-777C62006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70" y="4857961"/>
            <a:ext cx="2984011" cy="167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BC3B5-6DE1-19FC-F0A4-A2268E3A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9" y="137619"/>
            <a:ext cx="7355168" cy="47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60CC-1F13-475D-C6BB-FFF906EF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P2. Find the frames and DH parameters of the given Kinematics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708A71-51CB-62D1-6ED0-568EDACA1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78" y="1880402"/>
            <a:ext cx="9757186" cy="3525611"/>
          </a:xfrm>
        </p:spPr>
      </p:pic>
    </p:spTree>
    <p:extLst>
      <p:ext uri="{BB962C8B-B14F-4D97-AF65-F5344CB8AC3E}">
        <p14:creationId xmlns:p14="http://schemas.microsoft.com/office/powerpoint/2010/main" val="288515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828D-25E8-E776-B62C-270D4F31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948A3-85CC-5C6B-9A22-E48F88712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94" y="376124"/>
            <a:ext cx="11041357" cy="4256166"/>
          </a:xfrm>
        </p:spPr>
      </p:pic>
    </p:spTree>
    <p:extLst>
      <p:ext uri="{BB962C8B-B14F-4D97-AF65-F5344CB8AC3E}">
        <p14:creationId xmlns:p14="http://schemas.microsoft.com/office/powerpoint/2010/main" val="257530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9134-5D9E-9AA7-7114-8366B038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5440-3BE7-BA81-CF90-008C7C85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7D62E-ACD5-459C-A4E9-DFA7D516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614938" cy="5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19A1-25BA-D91B-45E8-2271A3EC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63600-22ED-461E-0078-522BEF621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7253"/>
            <a:ext cx="11170318" cy="4698712"/>
          </a:xfrm>
        </p:spPr>
      </p:pic>
    </p:spTree>
    <p:extLst>
      <p:ext uri="{BB962C8B-B14F-4D97-AF65-F5344CB8AC3E}">
        <p14:creationId xmlns:p14="http://schemas.microsoft.com/office/powerpoint/2010/main" val="144191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8317-7881-FAA9-6512-A4FE3E7A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P4.   Find D-H matrix and the transformation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B34A7-121D-ABD3-04FB-8A0FB673C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62A7-3454-FCB4-12EA-9EFE1463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10408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94D0-7FF7-6E19-362B-C76E653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FD719-44AA-46AC-B8AB-91D69D9D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39743" cy="4451972"/>
          </a:xfrm>
        </p:spPr>
      </p:pic>
    </p:spTree>
    <p:extLst>
      <p:ext uri="{BB962C8B-B14F-4D97-AF65-F5344CB8AC3E}">
        <p14:creationId xmlns:p14="http://schemas.microsoft.com/office/powerpoint/2010/main" val="314816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53D1-C423-83A6-DF4F-2846D32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09574-F165-428C-8C67-F91B76263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344" y="562753"/>
            <a:ext cx="8626588" cy="3558848"/>
          </a:xfrm>
        </p:spPr>
      </p:pic>
    </p:spTree>
    <p:extLst>
      <p:ext uri="{BB962C8B-B14F-4D97-AF65-F5344CB8AC3E}">
        <p14:creationId xmlns:p14="http://schemas.microsoft.com/office/powerpoint/2010/main" val="334446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1805-E5B0-D5EE-F3F1-5D3B22A9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D9F9F-88B4-A353-356C-79A77D82A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69" y="596054"/>
            <a:ext cx="11020543" cy="5437101"/>
          </a:xfrm>
        </p:spPr>
      </p:pic>
    </p:spTree>
    <p:extLst>
      <p:ext uri="{BB962C8B-B14F-4D97-AF65-F5344CB8AC3E}">
        <p14:creationId xmlns:p14="http://schemas.microsoft.com/office/powerpoint/2010/main" val="3604557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B8AA-8CDF-A960-EC8C-AD77AB77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7CDDB-81A4-A378-EF77-840C3CADC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03" y="844716"/>
            <a:ext cx="11839055" cy="4406013"/>
          </a:xfrm>
        </p:spPr>
      </p:pic>
    </p:spTree>
    <p:extLst>
      <p:ext uri="{BB962C8B-B14F-4D97-AF65-F5344CB8AC3E}">
        <p14:creationId xmlns:p14="http://schemas.microsoft.com/office/powerpoint/2010/main" val="271129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A2B6-0E6E-98B7-851A-BEF78544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0146" cy="1491955"/>
          </a:xfrm>
        </p:spPr>
        <p:txBody>
          <a:bodyPr/>
          <a:lstStyle/>
          <a:p>
            <a:r>
              <a:rPr lang="en-US" dirty="0"/>
              <a:t>                                                                       STEP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71AAD-9CA5-8822-4926-7305DD8A2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43" y="365126"/>
            <a:ext cx="9376700" cy="1972721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FD64264-D69C-7231-0AA7-8AD1D952E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4" y="2651232"/>
            <a:ext cx="10515600" cy="41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06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23EC-D4A7-67D6-897C-1E619FAA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78B7A-4362-CB78-882F-69F0663B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21" y="1148180"/>
            <a:ext cx="11348104" cy="4451342"/>
          </a:xfrm>
        </p:spPr>
      </p:pic>
    </p:spTree>
    <p:extLst>
      <p:ext uri="{BB962C8B-B14F-4D97-AF65-F5344CB8AC3E}">
        <p14:creationId xmlns:p14="http://schemas.microsoft.com/office/powerpoint/2010/main" val="359748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AA0-266C-9ED5-44F4-5B110951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EC257-C55C-7039-F3B7-60F51F5A3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091" y="365125"/>
            <a:ext cx="10515600" cy="233035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459DC87-BA7F-5371-D62C-FF356FC9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1" y="2695483"/>
            <a:ext cx="10515600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4866-B2DC-4282-AA48-77DF46A5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C8205-D96F-5D77-1E0F-AC713E380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12" y="298336"/>
            <a:ext cx="10690782" cy="3427405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DD6F88B-E32D-8F6A-122A-E88F55EC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32" y="3071635"/>
            <a:ext cx="6984435" cy="37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6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6B3E-20E9-2CB3-4A18-4E4C6996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A530-DD93-C6E3-F9AD-535174613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48034"/>
            <a:ext cx="10515599" cy="4896970"/>
          </a:xfrm>
        </p:spPr>
      </p:pic>
    </p:spTree>
    <p:extLst>
      <p:ext uri="{BB962C8B-B14F-4D97-AF65-F5344CB8AC3E}">
        <p14:creationId xmlns:p14="http://schemas.microsoft.com/office/powerpoint/2010/main" val="33333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5B93-1AF8-4016-F3F7-A0B3E39F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CABBE-F29E-0EEA-E663-986DF9CBF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892" y="1825625"/>
            <a:ext cx="8386215" cy="4351338"/>
          </a:xfrm>
        </p:spPr>
      </p:pic>
    </p:spTree>
    <p:extLst>
      <p:ext uri="{BB962C8B-B14F-4D97-AF65-F5344CB8AC3E}">
        <p14:creationId xmlns:p14="http://schemas.microsoft.com/office/powerpoint/2010/main" val="279750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EA6-5121-04BD-A60D-FE4B7763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6CEEF-81A4-D30E-A325-7D58470AE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78" y="177696"/>
            <a:ext cx="7936269" cy="384013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C90BDE4-4447-61D3-C06C-194F2944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68" y="3603978"/>
            <a:ext cx="6203218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3D33-C5AD-7122-4B3F-4B843820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8565" cy="1325563"/>
          </a:xfrm>
        </p:spPr>
        <p:txBody>
          <a:bodyPr/>
          <a:lstStyle/>
          <a:p>
            <a:r>
              <a:rPr lang="en-US" dirty="0"/>
              <a:t>                                                                        STEP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4E203D-F6F3-39B8-E652-097AF113D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153" y="616541"/>
            <a:ext cx="9051038" cy="426572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68520-6733-3D15-4F12-6B4E1348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2" y="5217011"/>
            <a:ext cx="6571261" cy="12758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C7D99-9E93-D02B-1249-D3BA4C5C0F44}"/>
              </a:ext>
            </a:extLst>
          </p:cNvPr>
          <p:cNvSpPr txBox="1">
            <a:spLocks/>
          </p:cNvSpPr>
          <p:nvPr/>
        </p:nvSpPr>
        <p:spPr>
          <a:xfrm>
            <a:off x="267929" y="88490"/>
            <a:ext cx="10515600" cy="432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F0F0F"/>
                </a:solidFill>
                <a:latin typeface="Roboto" panose="02000000000000000000" pitchFamily="2" charset="0"/>
              </a:rPr>
              <a:t>D-H  ESTIMATION OF LINK AND JOINT VARIABLES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1631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4" ma:contentTypeDescription="Create a new document." ma:contentTypeScope="" ma:versionID="363d8cb67acb8c090612fefe8253c292">
  <xsd:schema xmlns:xsd="http://www.w3.org/2001/XMLSchema" xmlns:xs="http://www.w3.org/2001/XMLSchema" xmlns:p="http://schemas.microsoft.com/office/2006/metadata/properties" xmlns:ns2="5c9723bf-e2da-41fd-b2fd-04456ba7cba0" targetNamespace="http://schemas.microsoft.com/office/2006/metadata/properties" ma:root="true" ma:fieldsID="a914611dfb58618778f5780e5a40b614" ns2:_="">
    <xsd:import namespace="5c9723bf-e2da-41fd-b2fd-04456ba7cb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40713E-7693-4C31-B83A-6FBCCBD57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9723bf-e2da-41fd-b2fd-04456ba7cb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839EC0-3D6E-4249-8A4C-BC04C55AFB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153AAC-7173-4ED8-8B90-F351DE81F74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39</Words>
  <Application>Microsoft Office PowerPoint</Application>
  <PresentationFormat>Widescreen</PresentationFormat>
  <Paragraphs>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Roboto</vt:lpstr>
      <vt:lpstr>Office Theme</vt:lpstr>
      <vt:lpstr>Denavit Hartenberg Principle</vt:lpstr>
      <vt:lpstr>PowerPoint Presentation</vt:lpstr>
      <vt:lpstr>                                                                       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STEP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STEP 3</vt:lpstr>
      <vt:lpstr>PowerPoint Presentation</vt:lpstr>
      <vt:lpstr>P2. Find the frames and DH parameters of the given Kinematics</vt:lpstr>
      <vt:lpstr>PowerPoint Presentation</vt:lpstr>
      <vt:lpstr>PowerPoint Presentation</vt:lpstr>
      <vt:lpstr>PowerPoint Presentation</vt:lpstr>
      <vt:lpstr>P4.   Find D-H matrix and the transformation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CHRISTALINE J</dc:creator>
  <cp:lastModifiedBy>Rahul Karthik</cp:lastModifiedBy>
  <cp:revision>24</cp:revision>
  <dcterms:created xsi:type="dcterms:W3CDTF">2024-03-09T08:58:56Z</dcterms:created>
  <dcterms:modified xsi:type="dcterms:W3CDTF">2024-04-04T15:55:50Z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